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587205-B2F4-4665-96A4-3E4369BA9DB3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372A803-D6F1-428F-86BA-0634FA9E1C5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B876D2-03CB-4BF3-9C52-D447C515F9A9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9A8188-8962-4329-B867-2E6706BF4FC4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D8D385B-DB6C-4C74-B615-CCF719B341D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533F8E6-4046-4B6A-8636-66D9993DEBEA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wrap="square" lIns="91440" tIns="45720" rIns="91440" bIns="45720" numCol="1" rtlCol="0" anchor="b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2026</a:t>
            </a:r>
            <a:r>
              <a:rPr kumimoji="0" lang="zh-CN" altLang="en-US" sz="5900" b="0" i="0" u="none" strike="noStrike" kern="1200" cap="none" spc="-10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届校级优秀毕业生申请流程</a:t>
            </a:r>
            <a:endParaRPr kumimoji="0" lang="zh-CN" altLang="en-US" sz="5900" b="0" i="0" u="none" strike="noStrike" kern="1200" cap="none" spc="-10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学生使用手册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1125" y="98425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</a:t>
            </a:r>
            <a:r>
              <a:rPr lang="zh-CN" altLang="en-US" dirty="0">
                <a:ea typeface="幼圆" panose="02010509060101010101" pitchFamily="49" charset="-122"/>
                <a:sym typeface="+mn-ea"/>
              </a:rPr>
              <a:t>就业信息网</a:t>
            </a:r>
            <a:r>
              <a:rPr lang="zh-CN" altLang="en-US" dirty="0">
                <a:ea typeface="幼圆" panose="02010509060101010101" pitchFamily="49" charset="-122"/>
              </a:rPr>
              <a:t>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1"/>
          <a:srcRect t="-2" b="48079"/>
          <a:stretch>
            <a:fillRect/>
          </a:stretch>
        </p:blipFill>
        <p:spPr>
          <a:xfrm>
            <a:off x="3868738" y="4221163"/>
            <a:ext cx="7550150" cy="1843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710" y="1470025"/>
            <a:ext cx="7328535" cy="22936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登录后可在学生中心左侧的导航菜单中找到就业手续栏目中的“优秀毕业生登记”，点击“编辑”按钮可进入填报页面进行登记申请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2319338"/>
            <a:ext cx="7507287" cy="37465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（本科生）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2188" y="827088"/>
            <a:ext cx="6011862" cy="237331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188" y="3200400"/>
            <a:ext cx="6011862" cy="298291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7" name="内容占位符 2"/>
          <p:cNvSpPr txBox="1"/>
          <p:nvPr/>
        </p:nvSpPr>
        <p:spPr>
          <a:xfrm>
            <a:off x="7897813" y="2525713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评选类型选择“校级优秀毕业生”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1067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487738"/>
            <a:ext cx="3978275" cy="554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综合测评成绩专业排名填写规则为：</a:t>
            </a:r>
            <a:r>
              <a:rPr lang="en-US" altLang="zh-CN" sz="1400" dirty="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 dirty="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076700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年月为系统默认，无需填写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548188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600-800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5802313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8" name="组合 6"/>
          <p:cNvGrpSpPr/>
          <p:nvPr/>
        </p:nvGrpSpPr>
        <p:grpSpPr>
          <a:xfrm>
            <a:off x="3532188" y="377825"/>
            <a:ext cx="3748087" cy="6127750"/>
            <a:chOff x="3532189" y="378515"/>
            <a:chExt cx="3748506" cy="6127638"/>
          </a:xfrm>
        </p:grpSpPr>
        <p:pic>
          <p:nvPicPr>
            <p:cNvPr id="9232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32189" y="378515"/>
              <a:ext cx="3748506" cy="1771151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9233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2189" y="2149667"/>
              <a:ext cx="3748506" cy="2719504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9234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2189" y="4869171"/>
              <a:ext cx="3748506" cy="1636982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（研究生）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20" name="内容占位符 2"/>
          <p:cNvSpPr txBox="1"/>
          <p:nvPr/>
        </p:nvSpPr>
        <p:spPr>
          <a:xfrm>
            <a:off x="7280275" y="996950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评选类型选择“校级优秀毕业生”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9221" name="内容占位符 2"/>
          <p:cNvSpPr txBox="1"/>
          <p:nvPr/>
        </p:nvSpPr>
        <p:spPr>
          <a:xfrm>
            <a:off x="7280275" y="135572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课程成绩排名请按实际情况填写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9222" name="内容占位符 2"/>
          <p:cNvSpPr txBox="1"/>
          <p:nvPr/>
        </p:nvSpPr>
        <p:spPr>
          <a:xfrm>
            <a:off x="7280275" y="1676400"/>
            <a:ext cx="3978275" cy="412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科研成绩排名请按实际情况填写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280275" y="20161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年月为系统默认，无需填写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280275" y="2417763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在校表现及主要事迹请根据页面要求填写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225" name="内容占位符 2"/>
          <p:cNvSpPr txBox="1"/>
          <p:nvPr/>
        </p:nvSpPr>
        <p:spPr>
          <a:xfrm>
            <a:off x="7323138" y="61436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7" name="内容占位符 2"/>
          <p:cNvSpPr txBox="1"/>
          <p:nvPr/>
        </p:nvSpPr>
        <p:spPr>
          <a:xfrm>
            <a:off x="7285038" y="2749550"/>
            <a:ext cx="4243388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发表论文请根据页面要求填写，一篇论文一条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8" name="内容占位符 2"/>
          <p:cNvSpPr txBox="1"/>
          <p:nvPr/>
        </p:nvSpPr>
        <p:spPr>
          <a:xfrm>
            <a:off x="7280275" y="3538538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专利请根据页面要求填写，一个专利一条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" name="内容占位符 2"/>
          <p:cNvSpPr txBox="1"/>
          <p:nvPr/>
        </p:nvSpPr>
        <p:spPr>
          <a:xfrm>
            <a:off x="7310438" y="4359275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竞赛获奖请根据页面要求填写，一个奖项一条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" name="内容占位符 2"/>
          <p:cNvSpPr txBox="1"/>
          <p:nvPr/>
        </p:nvSpPr>
        <p:spPr>
          <a:xfrm>
            <a:off x="7310438" y="4973638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荣誉获奖请根据页面要求填写，一个奖项一条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" name="内容占位符 2"/>
          <p:cNvSpPr txBox="1"/>
          <p:nvPr/>
        </p:nvSpPr>
        <p:spPr>
          <a:xfrm>
            <a:off x="7323138" y="5588000"/>
            <a:ext cx="4244975" cy="5556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学生工作、社会工作及社会实践请根据页面要求填写，一个内容一条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5413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1024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0" y="1368425"/>
            <a:ext cx="7507288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024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0" y="2747963"/>
            <a:ext cx="7507288" cy="6286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" name="内容占位符 2"/>
          <p:cNvSpPr txBox="1"/>
          <p:nvPr/>
        </p:nvSpPr>
        <p:spPr>
          <a:xfrm>
            <a:off x="3868738" y="2074863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辅导员审核通过后状态变为“辅导员审核通过”，此时需等待院系书记审核。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7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0" y="4102100"/>
            <a:ext cx="7507288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" name="内容占位符 2"/>
          <p:cNvSpPr txBox="1"/>
          <p:nvPr/>
        </p:nvSpPr>
        <p:spPr>
          <a:xfrm>
            <a:off x="3868738" y="3427413"/>
            <a:ext cx="7507288" cy="623888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院系书记审核通过后状态变为“院系审核通过”，此时需等待校级管理员审核。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内容占位符 2"/>
          <p:cNvSpPr txBox="1"/>
          <p:nvPr/>
        </p:nvSpPr>
        <p:spPr>
          <a:xfrm>
            <a:off x="3868738" y="4784725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校级管理员审核通过后状态变为“学校审核通过”，此时校级优秀毕业生申请即为通过。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0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0" y="5459413"/>
            <a:ext cx="7507288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687</Words>
  <Application>WPS 演示</Application>
  <PresentationFormat>宽屏</PresentationFormat>
  <Paragraphs>62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Corbel</vt:lpstr>
      <vt:lpstr>Wingdings 2</vt:lpstr>
      <vt:lpstr>幼圆</vt:lpstr>
      <vt:lpstr>微软雅黑</vt:lpstr>
      <vt:lpstr>Arial Unicode MS</vt:lpstr>
      <vt:lpstr>Calibri</vt:lpstr>
      <vt:lpstr>框架</vt:lpstr>
      <vt:lpstr>2026届校级优秀毕业生申请流程</vt:lpstr>
      <vt:lpstr>1、登录网站</vt:lpstr>
      <vt:lpstr>2、进入栏目</vt:lpstr>
      <vt:lpstr>3、申请提交 （本科生）</vt:lpstr>
      <vt:lpstr>3、申请提交 （研究生）</vt:lpstr>
      <vt:lpstr>4、等待审核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Sway～</cp:lastModifiedBy>
  <cp:revision>22</cp:revision>
  <dcterms:created xsi:type="dcterms:W3CDTF">2021-10-20T06:33:00Z</dcterms:created>
  <dcterms:modified xsi:type="dcterms:W3CDTF">2026-03-04T07:48:20Z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B089585B8A26427E82FCC037CA319EA1_13</vt:lpwstr>
  </property>
  <property fmtid="{D5CDD505-2E9C-101B-9397-08002B2CF9AE}" pid="3" name="KSOProductBuildVer">
    <vt:lpwstr>2052-12.1.0.25225</vt:lpwstr>
  </property>
</Properties>
</file>